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9"/>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288" r:id="rId22"/>
    <p:sldId id="306" r:id="rId23"/>
    <p:sldId id="284" r:id="rId24"/>
    <p:sldId id="308" r:id="rId25"/>
    <p:sldId id="289" r:id="rId26"/>
    <p:sldId id="309" r:id="rId27"/>
    <p:sldId id="310" r:id="rId28"/>
    <p:sldId id="311" r:id="rId29"/>
    <p:sldId id="312" r:id="rId30"/>
    <p:sldId id="317" r:id="rId31"/>
    <p:sldId id="316" r:id="rId32"/>
    <p:sldId id="325" r:id="rId33"/>
    <p:sldId id="290" r:id="rId34"/>
    <p:sldId id="314" r:id="rId35"/>
    <p:sldId id="324" r:id="rId36"/>
    <p:sldId id="305" r:id="rId37"/>
    <p:sldId id="321"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1"/>
            <p14:sldId id="312"/>
            <p14:sldId id="317"/>
            <p14:sldId id="316"/>
            <p14:sldId id="325"/>
            <p14:sldId id="290"/>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69143" autoAdjust="0"/>
  </p:normalViewPr>
  <p:slideViewPr>
    <p:cSldViewPr snapToGrid="0">
      <p:cViewPr varScale="1">
        <p:scale>
          <a:sx n="23" d="100"/>
          <a:sy n="23" d="100"/>
        </p:scale>
        <p:origin x="1200" y="16"/>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23</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24</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27</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31</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11/5/2024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11/5/2024</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11/5/2024</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microsoft.com/en-us/research/uploads/prod/2020/03/Guidelines_summary_image@2x.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4</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274064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2704</TotalTime>
  <Words>4878</Words>
  <Application>Microsoft Office PowerPoint</Application>
  <PresentationFormat>Custom</PresentationFormat>
  <Paragraphs>360</Paragraphs>
  <Slides>35</Slides>
  <Notes>31</Notes>
  <HiddenSlides>3</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1: Content Moderation</vt:lpstr>
      <vt:lpstr>Example 2: Image Generation</vt:lpstr>
      <vt:lpstr>Strategies for Addressing Value Tensions</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16</cp:revision>
  <dcterms:modified xsi:type="dcterms:W3CDTF">2024-11-05T20:00:05Z</dcterms:modified>
</cp:coreProperties>
</file>